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2"/>
  </p:notesMasterIdLst>
  <p:sldIdLst>
    <p:sldId id="270" r:id="rId5"/>
    <p:sldId id="268" r:id="rId6"/>
    <p:sldId id="257" r:id="rId7"/>
    <p:sldId id="258" r:id="rId8"/>
    <p:sldId id="266" r:id="rId9"/>
    <p:sldId id="267" r:id="rId10"/>
    <p:sldId id="269"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EB87BA-0C05-4DB2-8A5C-0B178767D203}" v="1118" dt="2021-05-20T14:52:42.30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1"/>
    <p:restoredTop sz="94732"/>
  </p:normalViewPr>
  <p:slideViewPr>
    <p:cSldViewPr snapToGrid="0" snapToObjects="1">
      <p:cViewPr varScale="1">
        <p:scale>
          <a:sx n="48" d="100"/>
          <a:sy n="48" d="100"/>
        </p:scale>
        <p:origin x="14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Kelly" userId="9273668e-6b36-4654-bc58-1fa405262c41" providerId="ADAL" clId="{A1EB87BA-0C05-4DB2-8A5C-0B178767D203}"/>
    <pc:docChg chg="custSel addSld delSld modSld sldOrd">
      <pc:chgData name="Vanessa Kelly" userId="9273668e-6b36-4654-bc58-1fa405262c41" providerId="ADAL" clId="{A1EB87BA-0C05-4DB2-8A5C-0B178767D203}" dt="2021-05-20T14:52:42.303" v="1108" actId="5793"/>
      <pc:docMkLst>
        <pc:docMk/>
      </pc:docMkLst>
      <pc:sldChg chg="addSp delSp modSp modAnim">
        <pc:chgData name="Vanessa Kelly" userId="9273668e-6b36-4654-bc58-1fa405262c41" providerId="ADAL" clId="{A1EB87BA-0C05-4DB2-8A5C-0B178767D203}" dt="2021-05-20T14:43:53.051" v="801" actId="1076"/>
        <pc:sldMkLst>
          <pc:docMk/>
          <pc:sldMk cId="0" sldId="257"/>
        </pc:sldMkLst>
        <pc:spChg chg="mod">
          <ac:chgData name="Vanessa Kelly" userId="9273668e-6b36-4654-bc58-1fa405262c41" providerId="ADAL" clId="{A1EB87BA-0C05-4DB2-8A5C-0B178767D203}" dt="2021-05-19T08:50:30.484" v="752" actId="20577"/>
          <ac:spMkLst>
            <pc:docMk/>
            <pc:sldMk cId="0" sldId="257"/>
            <ac:spMk id="120" creationId="{00000000-0000-0000-0000-000000000000}"/>
          </ac:spMkLst>
        </pc:spChg>
        <pc:picChg chg="add del mod">
          <ac:chgData name="Vanessa Kelly" userId="9273668e-6b36-4654-bc58-1fa405262c41" providerId="ADAL" clId="{A1EB87BA-0C05-4DB2-8A5C-0B178767D203}" dt="2021-05-19T08:45:10.267" v="746"/>
          <ac:picMkLst>
            <pc:docMk/>
            <pc:sldMk cId="0" sldId="257"/>
            <ac:picMk id="2" creationId="{CF58947F-A468-4FE0-AEDA-B0B2B3A8890B}"/>
          </ac:picMkLst>
        </pc:picChg>
        <pc:picChg chg="del">
          <ac:chgData name="Vanessa Kelly" userId="9273668e-6b36-4654-bc58-1fa405262c41" providerId="ADAL" clId="{A1EB87BA-0C05-4DB2-8A5C-0B178767D203}" dt="2021-05-19T09:19:30.457" v="797"/>
          <ac:picMkLst>
            <pc:docMk/>
            <pc:sldMk cId="0" sldId="257"/>
            <ac:picMk id="3" creationId="{254F3640-DC8E-4812-B36D-76AC5BA949A4}"/>
          </ac:picMkLst>
        </pc:picChg>
        <pc:picChg chg="mod">
          <ac:chgData name="Vanessa Kelly" userId="9273668e-6b36-4654-bc58-1fa405262c41" providerId="ADAL" clId="{A1EB87BA-0C05-4DB2-8A5C-0B178767D203}" dt="2021-05-20T14:43:53.051" v="801" actId="1076"/>
          <ac:picMkLst>
            <pc:docMk/>
            <pc:sldMk cId="0" sldId="257"/>
            <ac:picMk id="4" creationId="{CDCB7686-6B92-4C19-A5FF-F4BF17A09988}"/>
          </ac:picMkLst>
        </pc:picChg>
      </pc:sldChg>
      <pc:sldChg chg="addSp delSp modSp modAnim">
        <pc:chgData name="Vanessa Kelly" userId="9273668e-6b36-4654-bc58-1fa405262c41" providerId="ADAL" clId="{A1EB87BA-0C05-4DB2-8A5C-0B178767D203}" dt="2021-05-20T14:43:59.666" v="802" actId="1076"/>
        <pc:sldMkLst>
          <pc:docMk/>
          <pc:sldMk cId="0" sldId="258"/>
        </pc:sldMkLst>
        <pc:spChg chg="mod">
          <ac:chgData name="Vanessa Kelly" userId="9273668e-6b36-4654-bc58-1fa405262c41" providerId="ADAL" clId="{A1EB87BA-0C05-4DB2-8A5C-0B178767D203}" dt="2021-05-19T08:42:58.153" v="744" actId="20577"/>
          <ac:spMkLst>
            <pc:docMk/>
            <pc:sldMk cId="0" sldId="258"/>
            <ac:spMk id="124" creationId="{00000000-0000-0000-0000-000000000000}"/>
          </ac:spMkLst>
        </pc:spChg>
        <pc:picChg chg="add del mod">
          <ac:chgData name="Vanessa Kelly" userId="9273668e-6b36-4654-bc58-1fa405262c41" providerId="ADAL" clId="{A1EB87BA-0C05-4DB2-8A5C-0B178767D203}" dt="2021-05-19T08:45:20.033" v="747"/>
          <ac:picMkLst>
            <pc:docMk/>
            <pc:sldMk cId="0" sldId="258"/>
            <ac:picMk id="2" creationId="{08158E27-8854-4C98-AA22-C79E78B6F065}"/>
          </ac:picMkLst>
        </pc:picChg>
        <pc:picChg chg="mod">
          <ac:chgData name="Vanessa Kelly" userId="9273668e-6b36-4654-bc58-1fa405262c41" providerId="ADAL" clId="{A1EB87BA-0C05-4DB2-8A5C-0B178767D203}" dt="2021-05-20T14:43:59.666" v="802" actId="1076"/>
          <ac:picMkLst>
            <pc:docMk/>
            <pc:sldMk cId="0" sldId="258"/>
            <ac:picMk id="3" creationId="{25FEE41C-9A57-4B8F-A998-DE5EF63EAAD9}"/>
          </ac:picMkLst>
        </pc:picChg>
      </pc:sldChg>
      <pc:sldChg chg="modSp ord">
        <pc:chgData name="Vanessa Kelly" userId="9273668e-6b36-4654-bc58-1fa405262c41" providerId="ADAL" clId="{A1EB87BA-0C05-4DB2-8A5C-0B178767D203}" dt="2021-05-20T14:44:04.707" v="803" actId="1076"/>
        <pc:sldMkLst>
          <pc:docMk/>
          <pc:sldMk cId="0" sldId="266"/>
        </pc:sldMkLst>
        <pc:spChg chg="mod">
          <ac:chgData name="Vanessa Kelly" userId="9273668e-6b36-4654-bc58-1fa405262c41" providerId="ADAL" clId="{A1EB87BA-0C05-4DB2-8A5C-0B178767D203}" dt="2021-05-19T09:41:46.720" v="799" actId="20577"/>
          <ac:spMkLst>
            <pc:docMk/>
            <pc:sldMk cId="0" sldId="266"/>
            <ac:spMk id="145" creationId="{00000000-0000-0000-0000-000000000000}"/>
          </ac:spMkLst>
        </pc:spChg>
        <pc:spChg chg="mod">
          <ac:chgData name="Vanessa Kelly" userId="9273668e-6b36-4654-bc58-1fa405262c41" providerId="ADAL" clId="{A1EB87BA-0C05-4DB2-8A5C-0B178767D203}" dt="2021-05-12T10:38:19.112" v="44" actId="1076"/>
          <ac:spMkLst>
            <pc:docMk/>
            <pc:sldMk cId="0" sldId="266"/>
            <ac:spMk id="146" creationId="{00000000-0000-0000-0000-000000000000}"/>
          </ac:spMkLst>
        </pc:spChg>
        <pc:picChg chg="mod">
          <ac:chgData name="Vanessa Kelly" userId="9273668e-6b36-4654-bc58-1fa405262c41" providerId="ADAL" clId="{A1EB87BA-0C05-4DB2-8A5C-0B178767D203}" dt="2021-05-20T14:44:04.707" v="803" actId="1076"/>
          <ac:picMkLst>
            <pc:docMk/>
            <pc:sldMk cId="0" sldId="266"/>
            <ac:picMk id="2" creationId="{4F49A0FB-6EB4-42F2-9E36-AB859E6FA99A}"/>
          </ac:picMkLst>
        </pc:picChg>
      </pc:sldChg>
      <pc:sldChg chg="addSp delSp modSp modAnim">
        <pc:chgData name="Vanessa Kelly" userId="9273668e-6b36-4654-bc58-1fa405262c41" providerId="ADAL" clId="{A1EB87BA-0C05-4DB2-8A5C-0B178767D203}" dt="2021-05-20T14:44:12.981" v="804" actId="1076"/>
        <pc:sldMkLst>
          <pc:docMk/>
          <pc:sldMk cId="0" sldId="267"/>
        </pc:sldMkLst>
        <pc:spChg chg="mod">
          <ac:chgData name="Vanessa Kelly" userId="9273668e-6b36-4654-bc58-1fa405262c41" providerId="ADAL" clId="{A1EB87BA-0C05-4DB2-8A5C-0B178767D203}" dt="2021-05-19T09:02:39.548" v="796" actId="20577"/>
          <ac:spMkLst>
            <pc:docMk/>
            <pc:sldMk cId="0" sldId="267"/>
            <ac:spMk id="148" creationId="{00000000-0000-0000-0000-000000000000}"/>
          </ac:spMkLst>
        </pc:spChg>
        <pc:spChg chg="mod">
          <ac:chgData name="Vanessa Kelly" userId="9273668e-6b36-4654-bc58-1fa405262c41" providerId="ADAL" clId="{A1EB87BA-0C05-4DB2-8A5C-0B178767D203}" dt="2021-05-12T10:43:11.579" v="357" actId="20577"/>
          <ac:spMkLst>
            <pc:docMk/>
            <pc:sldMk cId="0" sldId="267"/>
            <ac:spMk id="149" creationId="{00000000-0000-0000-0000-000000000000}"/>
          </ac:spMkLst>
        </pc:spChg>
        <pc:picChg chg="add del mod">
          <ac:chgData name="Vanessa Kelly" userId="9273668e-6b36-4654-bc58-1fa405262c41" providerId="ADAL" clId="{A1EB87BA-0C05-4DB2-8A5C-0B178767D203}" dt="2021-05-19T08:45:46.198" v="748"/>
          <ac:picMkLst>
            <pc:docMk/>
            <pc:sldMk cId="0" sldId="267"/>
            <ac:picMk id="2" creationId="{537631A2-F106-424D-859B-F8EE46341046}"/>
          </ac:picMkLst>
        </pc:picChg>
        <pc:picChg chg="add del mod">
          <ac:chgData name="Vanessa Kelly" userId="9273668e-6b36-4654-bc58-1fa405262c41" providerId="ADAL" clId="{A1EB87BA-0C05-4DB2-8A5C-0B178767D203}" dt="2021-05-12T10:43:25.094" v="360" actId="478"/>
          <ac:picMkLst>
            <pc:docMk/>
            <pc:sldMk cId="0" sldId="267"/>
            <ac:picMk id="2" creationId="{F74766AE-A6B8-4673-81DE-EB6BBBBCF5F7}"/>
          </ac:picMkLst>
        </pc:picChg>
        <pc:picChg chg="del">
          <ac:chgData name="Vanessa Kelly" userId="9273668e-6b36-4654-bc58-1fa405262c41" providerId="ADAL" clId="{A1EB87BA-0C05-4DB2-8A5C-0B178767D203}" dt="2021-05-19T09:41:53.258" v="800"/>
          <ac:picMkLst>
            <pc:docMk/>
            <pc:sldMk cId="0" sldId="267"/>
            <ac:picMk id="3" creationId="{302C0DB9-774B-45F0-A1E9-449EE7855C83}"/>
          </ac:picMkLst>
        </pc:picChg>
        <pc:picChg chg="mod">
          <ac:chgData name="Vanessa Kelly" userId="9273668e-6b36-4654-bc58-1fa405262c41" providerId="ADAL" clId="{A1EB87BA-0C05-4DB2-8A5C-0B178767D203}" dt="2021-05-20T14:44:12.981" v="804" actId="1076"/>
          <ac:picMkLst>
            <pc:docMk/>
            <pc:sldMk cId="0" sldId="267"/>
            <ac:picMk id="4" creationId="{A7D7567F-21E4-4812-B22F-D774DDF3346A}"/>
          </ac:picMkLst>
        </pc:picChg>
      </pc:sldChg>
      <pc:sldChg chg="addSp delSp modSp modAnim">
        <pc:chgData name="Vanessa Kelly" userId="9273668e-6b36-4654-bc58-1fa405262c41" providerId="ADAL" clId="{A1EB87BA-0C05-4DB2-8A5C-0B178767D203}" dt="2021-05-20T14:45:06.811" v="806" actId="1076"/>
        <pc:sldMkLst>
          <pc:docMk/>
          <pc:sldMk cId="2107596968" sldId="268"/>
        </pc:sldMkLst>
        <pc:picChg chg="add del mod">
          <ac:chgData name="Vanessa Kelly" userId="9273668e-6b36-4654-bc58-1fa405262c41" providerId="ADAL" clId="{A1EB87BA-0C05-4DB2-8A5C-0B178767D203}" dt="2021-05-19T08:44:57.754" v="745"/>
          <ac:picMkLst>
            <pc:docMk/>
            <pc:sldMk cId="2107596968" sldId="268"/>
            <ac:picMk id="2" creationId="{BCA148FF-6169-4766-B287-4ADEA04117D6}"/>
          </ac:picMkLst>
        </pc:picChg>
        <pc:picChg chg="mod">
          <ac:chgData name="Vanessa Kelly" userId="9273668e-6b36-4654-bc58-1fa405262c41" providerId="ADAL" clId="{A1EB87BA-0C05-4DB2-8A5C-0B178767D203}" dt="2021-05-20T14:45:06.811" v="806" actId="1076"/>
          <ac:picMkLst>
            <pc:docMk/>
            <pc:sldMk cId="2107596968" sldId="268"/>
            <ac:picMk id="3" creationId="{79BDA239-C54A-4B25-8886-E0F28312F528}"/>
          </ac:picMkLst>
        </pc:picChg>
      </pc:sldChg>
      <pc:sldChg chg="modSp add">
        <pc:chgData name="Vanessa Kelly" userId="9273668e-6b36-4654-bc58-1fa405262c41" providerId="ADAL" clId="{A1EB87BA-0C05-4DB2-8A5C-0B178767D203}" dt="2021-05-20T14:44:19.218" v="805" actId="1076"/>
        <pc:sldMkLst>
          <pc:docMk/>
          <pc:sldMk cId="1147653917" sldId="269"/>
        </pc:sldMkLst>
        <pc:spChg chg="mod">
          <ac:chgData name="Vanessa Kelly" userId="9273668e-6b36-4654-bc58-1fa405262c41" providerId="ADAL" clId="{A1EB87BA-0C05-4DB2-8A5C-0B178767D203}" dt="2021-05-12T10:50:10.336" v="714" actId="313"/>
          <ac:spMkLst>
            <pc:docMk/>
            <pc:sldMk cId="1147653917" sldId="269"/>
            <ac:spMk id="148" creationId="{00000000-0000-0000-0000-000000000000}"/>
          </ac:spMkLst>
        </pc:spChg>
        <pc:picChg chg="mod">
          <ac:chgData name="Vanessa Kelly" userId="9273668e-6b36-4654-bc58-1fa405262c41" providerId="ADAL" clId="{A1EB87BA-0C05-4DB2-8A5C-0B178767D203}" dt="2021-05-20T14:44:19.218" v="805" actId="1076"/>
          <ac:picMkLst>
            <pc:docMk/>
            <pc:sldMk cId="1147653917" sldId="269"/>
            <ac:picMk id="2" creationId="{A67B3AA5-5544-4B1B-979B-170FFC0BD05B}"/>
          </ac:picMkLst>
        </pc:picChg>
      </pc:sldChg>
      <pc:sldChg chg="delSp modSp add ord modAnim">
        <pc:chgData name="Vanessa Kelly" userId="9273668e-6b36-4654-bc58-1fa405262c41" providerId="ADAL" clId="{A1EB87BA-0C05-4DB2-8A5C-0B178767D203}" dt="2021-05-20T14:52:42.303" v="1108" actId="5793"/>
        <pc:sldMkLst>
          <pc:docMk/>
          <pc:sldMk cId="1842144061" sldId="270"/>
        </pc:sldMkLst>
        <pc:spChg chg="mod">
          <ac:chgData name="Vanessa Kelly" userId="9273668e-6b36-4654-bc58-1fa405262c41" providerId="ADAL" clId="{A1EB87BA-0C05-4DB2-8A5C-0B178767D203}" dt="2021-05-20T14:52:42.303" v="1108" actId="5793"/>
          <ac:spMkLst>
            <pc:docMk/>
            <pc:sldMk cId="1842144061" sldId="270"/>
            <ac:spMk id="120" creationId="{00000000-0000-0000-0000-000000000000}"/>
          </ac:spMkLst>
        </pc:spChg>
        <pc:picChg chg="del">
          <ac:chgData name="Vanessa Kelly" userId="9273668e-6b36-4654-bc58-1fa405262c41" providerId="ADAL" clId="{A1EB87BA-0C05-4DB2-8A5C-0B178767D203}" dt="2021-05-20T14:46:21.239" v="814"/>
          <ac:picMkLst>
            <pc:docMk/>
            <pc:sldMk cId="1842144061" sldId="270"/>
            <ac:picMk id="4" creationId="{CDCB7686-6B92-4C19-A5FF-F4BF17A09988}"/>
          </ac:picMkLst>
        </pc:picChg>
      </pc:sldChg>
      <pc:sldChg chg="add del">
        <pc:chgData name="Vanessa Kelly" userId="9273668e-6b36-4654-bc58-1fa405262c41" providerId="ADAL" clId="{A1EB87BA-0C05-4DB2-8A5C-0B178767D203}" dt="2021-05-20T14:45:52.900" v="809" actId="2696"/>
        <pc:sldMkLst>
          <pc:docMk/>
          <pc:sldMk cId="2815768633" sldId="270"/>
        </pc:sldMkLst>
      </pc:sldChg>
      <pc:sldChg chg="add del setBg">
        <pc:chgData name="Vanessa Kelly" userId="9273668e-6b36-4654-bc58-1fa405262c41" providerId="ADAL" clId="{A1EB87BA-0C05-4DB2-8A5C-0B178767D203}" dt="2021-05-20T14:45:56" v="811" actId="2696"/>
        <pc:sldMkLst>
          <pc:docMk/>
          <pc:sldMk cId="913871644" sldId="271"/>
        </pc:sldMkLst>
      </pc:sldChg>
      <pc:sldMasterChg chg="delSldLayout">
        <pc:chgData name="Vanessa Kelly" userId="9273668e-6b36-4654-bc58-1fa405262c41" providerId="ADAL" clId="{A1EB87BA-0C05-4DB2-8A5C-0B178767D203}" dt="2021-05-20T14:45:52.901" v="810" actId="2696"/>
        <pc:sldMasterMkLst>
          <pc:docMk/>
          <pc:sldMasterMk cId="0" sldId="2147483648"/>
        </pc:sldMasterMkLst>
        <pc:sldLayoutChg chg="del">
          <pc:chgData name="Vanessa Kelly" userId="9273668e-6b36-4654-bc58-1fa405262c41" providerId="ADAL" clId="{A1EB87BA-0C05-4DB2-8A5C-0B178767D203}" dt="2021-05-20T14:45:52.901" v="810" actId="2696"/>
          <pc:sldLayoutMkLst>
            <pc:docMk/>
            <pc:sldMasterMk cId="0" sldId="2147483648"/>
            <pc:sldLayoutMk cId="0" sldId="214748365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25600" y="673100"/>
            <a:ext cx="9753600"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nchor="b"/>
          <a:lstStyle/>
          <a:p>
            <a:r>
              <a:t>Title Text</a:t>
            </a:r>
          </a:p>
        </p:txBody>
      </p:sp>
      <p:sp>
        <p:nvSpPr>
          <p:cNvPr id="22" name="Body Level One…"/>
          <p:cNvSpPr txBox="1">
            <a:spLocks noGrp="1"/>
          </p:cNvSpPr>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300" y="635000"/>
            <a:ext cx="5334000" cy="82169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18300" y="889000"/>
            <a:ext cx="5334000" cy="3771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sz="2400" i="1"/>
            </a:lvl1pPr>
          </a:lstStyle>
          <a:p>
            <a:r>
              <a:t>–Johnny Appleseed</a:t>
            </a:r>
          </a:p>
        </p:txBody>
      </p:sp>
      <p:sp>
        <p:nvSpPr>
          <p:cNvPr id="94" name="“Type a quote here.”"/>
          <p:cNvSpPr txBox="1">
            <a:spLocks noGrp="1"/>
          </p:cNvSpPr>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hyperlink" Target="mailto:admin@dalry.edin.sch.uk"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0" name="Title here"/>
          <p:cNvSpPr txBox="1">
            <a:spLocks noGrp="1"/>
          </p:cNvSpPr>
          <p:nvPr>
            <p:ph type="ctrTitle"/>
          </p:nvPr>
        </p:nvSpPr>
        <p:spPr>
          <a:xfrm>
            <a:off x="397565" y="3028949"/>
            <a:ext cx="11608905" cy="4760383"/>
          </a:xfrm>
          <a:prstGeom prst="rect">
            <a:avLst/>
          </a:prstGeom>
        </p:spPr>
        <p:txBody>
          <a:bodyPr anchor="t">
            <a:normAutofit/>
          </a:bodyPr>
          <a:lstStyle>
            <a:lvl1pPr algn="l">
              <a:defRPr sz="7200"/>
            </a:lvl1pPr>
          </a:lstStyle>
          <a:p>
            <a:pPr lvl="0" defTabSz="457200">
              <a:spcBef>
                <a:spcPts val="1000"/>
              </a:spcBef>
              <a:buClr>
                <a:srgbClr val="90C226"/>
              </a:buClr>
              <a:buSzPct val="80000"/>
              <a:defRPr/>
            </a:pPr>
            <a:br>
              <a:rPr lang="en-GB" sz="4400" b="1" u="sng" kern="1200" dirty="0">
                <a:solidFill>
                  <a:prstClr val="black">
                    <a:lumMod val="75000"/>
                    <a:lumOff val="25000"/>
                  </a:prstClr>
                </a:solidFill>
                <a:latin typeface="Trebuchet MS" panose="020B0603020202020204"/>
              </a:rPr>
            </a:br>
            <a:br>
              <a:rPr lang="en-GB" sz="2800" b="1" u="sng"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Each of the remaining slides in this presentation has a sound file with additional information.  To use this please click on the sound button at the top right hand side of all the slides. </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We hope you find </a:t>
            </a:r>
            <a:r>
              <a:rPr lang="en-GB" sz="2800" b="1" kern="1200">
                <a:solidFill>
                  <a:prstClr val="black">
                    <a:lumMod val="75000"/>
                    <a:lumOff val="25000"/>
                  </a:prstClr>
                </a:solidFill>
                <a:latin typeface="Trebuchet MS" panose="020B0603020202020204"/>
              </a:rPr>
              <a:t>this informative.</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a:t>
            </a:r>
            <a:br>
              <a:rPr lang="en-GB" sz="2800" b="1" u="sng" kern="1200" dirty="0">
                <a:solidFill>
                  <a:prstClr val="black">
                    <a:lumMod val="75000"/>
                    <a:lumOff val="25000"/>
                  </a:prstClr>
                </a:solidFill>
                <a:latin typeface="Trebuchet MS" panose="020B0603020202020204"/>
              </a:rPr>
            </a:br>
            <a:endParaRPr dirty="0"/>
          </a:p>
        </p:txBody>
      </p:sp>
      <p:sp>
        <p:nvSpPr>
          <p:cNvPr id="121" name="Add copy…"/>
          <p:cNvSpPr txBox="1"/>
          <p:nvPr/>
        </p:nvSpPr>
        <p:spPr>
          <a:xfrm>
            <a:off x="2527300" y="4552950"/>
            <a:ext cx="10464800"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algn="l">
              <a:defRPr sz="3600" b="0">
                <a:latin typeface="+mn-lt"/>
                <a:ea typeface="+mn-ea"/>
                <a:cs typeface="+mn-cs"/>
                <a:sym typeface="Helvetica Neue Medium"/>
              </a:defRPr>
            </a:pPr>
            <a:endParaRPr dirty="0"/>
          </a:p>
        </p:txBody>
      </p:sp>
    </p:spTree>
    <p:extLst>
      <p:ext uri="{BB962C8B-B14F-4D97-AF65-F5344CB8AC3E}">
        <p14:creationId xmlns:p14="http://schemas.microsoft.com/office/powerpoint/2010/main" val="1842144061"/>
      </p:ext>
    </p:extLst>
  </p:cSld>
  <p:clrMapOvr>
    <a:masterClrMapping/>
  </p:clrMapOvr>
  <p:transition spd="med" advTm="53748"/>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slide 1Recorded Sound">
            <a:hlinkClick r:id="" action="ppaction://media"/>
            <a:extLst>
              <a:ext uri="{FF2B5EF4-FFF2-40B4-BE49-F238E27FC236}">
                <a16:creationId xmlns:a16="http://schemas.microsoft.com/office/drawing/2014/main" id="{79BDA239-C54A-4B25-8886-E0F28312F5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03270" y="954157"/>
            <a:ext cx="609600" cy="609600"/>
          </a:xfrm>
          <a:prstGeom prst="rect">
            <a:avLst/>
          </a:prstGeom>
        </p:spPr>
      </p:pic>
    </p:spTree>
    <p:extLst>
      <p:ext uri="{BB962C8B-B14F-4D97-AF65-F5344CB8AC3E}">
        <p14:creationId xmlns:p14="http://schemas.microsoft.com/office/powerpoint/2010/main" val="2107596968"/>
      </p:ext>
    </p:extLst>
  </p:cSld>
  <p:clrMapOvr>
    <a:masterClrMapping/>
  </p:clrMapOvr>
  <p:transition spd="med" advTm="1626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120" name="Title here"/>
          <p:cNvSpPr txBox="1">
            <a:spLocks noGrp="1"/>
          </p:cNvSpPr>
          <p:nvPr>
            <p:ph type="ctrTitle"/>
          </p:nvPr>
        </p:nvSpPr>
        <p:spPr>
          <a:xfrm>
            <a:off x="914400" y="3028949"/>
            <a:ext cx="12077700" cy="4760383"/>
          </a:xfrm>
          <a:prstGeom prst="rect">
            <a:avLst/>
          </a:prstGeom>
        </p:spPr>
        <p:txBody>
          <a:bodyPr anchor="t">
            <a:normAutofit fontScale="90000"/>
          </a:bodyPr>
          <a:lstStyle>
            <a:lvl1pPr algn="l">
              <a:defRPr sz="7200"/>
            </a:lvl1pPr>
          </a:lstStyle>
          <a:p>
            <a:pPr lvl="0" defTabSz="457200">
              <a:spcBef>
                <a:spcPts val="1000"/>
              </a:spcBef>
              <a:buClr>
                <a:srgbClr val="90C226"/>
              </a:buClr>
              <a:buSzPct val="80000"/>
              <a:defRPr/>
            </a:pPr>
            <a:r>
              <a:rPr lang="en-GB" sz="4400" b="1" u="sng" kern="1200" dirty="0">
                <a:solidFill>
                  <a:prstClr val="black">
                    <a:lumMod val="75000"/>
                    <a:lumOff val="25000"/>
                  </a:prstClr>
                </a:solidFill>
                <a:latin typeface="Trebuchet MS" panose="020B0603020202020204"/>
              </a:rPr>
              <a:t>All about us</a:t>
            </a:r>
            <a:br>
              <a:rPr lang="en-GB" sz="4400" b="1" u="sng" kern="1200" dirty="0">
                <a:solidFill>
                  <a:prstClr val="black">
                    <a:lumMod val="75000"/>
                    <a:lumOff val="25000"/>
                  </a:prstClr>
                </a:solidFill>
                <a:latin typeface="Trebuchet MS" panose="020B0603020202020204"/>
              </a:rPr>
            </a:br>
            <a:br>
              <a:rPr lang="en-GB" sz="2800" b="1" u="sng"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 Over 300 pupils including the nursery </a:t>
            </a:r>
            <a:br>
              <a:rPr lang="en-GB" sz="2800" b="1" u="sng"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Around 70% of our learners have English as an Additional Language in the main school </a:t>
            </a:r>
            <a:br>
              <a:rPr lang="en-GB" sz="2800" b="1" kern="1200" dirty="0">
                <a:solidFill>
                  <a:prstClr val="black">
                    <a:lumMod val="75000"/>
                    <a:lumOff val="25000"/>
                  </a:prstClr>
                </a:solidFill>
                <a:latin typeface="Trebuchet MS" panose="020B0603020202020204"/>
              </a:rPr>
            </a:br>
            <a:r>
              <a:rPr lang="en-GB" sz="2800" kern="1200" dirty="0">
                <a:solidFill>
                  <a:prstClr val="black">
                    <a:lumMod val="75000"/>
                    <a:lumOff val="25000"/>
                  </a:prstClr>
                </a:solidFill>
                <a:latin typeface="Trebuchet MS" panose="020B0603020202020204"/>
              </a:rPr>
              <a:t>* </a:t>
            </a:r>
            <a:r>
              <a:rPr lang="en-GB" sz="2800" b="1" kern="1200" dirty="0">
                <a:solidFill>
                  <a:prstClr val="black">
                    <a:lumMod val="75000"/>
                    <a:lumOff val="25000"/>
                  </a:prstClr>
                </a:solidFill>
                <a:latin typeface="Trebuchet MS" panose="020B0603020202020204"/>
              </a:rPr>
              <a:t>Currently have 12 classes and a nursery with a 56 capacity during COVID</a:t>
            </a:r>
            <a:br>
              <a:rPr lang="en-GB" sz="2800" b="1" u="sng"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Head Teacher  -  Elaine Honeyman</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DHT   -  Vanessa Kelly</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Senior Development Officer  -  Michaela Mason</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Principal Teacher   - Lesley Laidler</a:t>
            </a:r>
            <a:br>
              <a:rPr lang="en-GB" sz="2800" b="1" kern="1200" dirty="0">
                <a:solidFill>
                  <a:prstClr val="black">
                    <a:lumMod val="75000"/>
                    <a:lumOff val="25000"/>
                  </a:prstClr>
                </a:solidFill>
                <a:latin typeface="Trebuchet MS" panose="020B0603020202020204"/>
              </a:rPr>
            </a:br>
            <a:r>
              <a:rPr lang="en-GB" sz="2800" b="1" kern="1200" dirty="0">
                <a:solidFill>
                  <a:prstClr val="black">
                    <a:lumMod val="75000"/>
                    <a:lumOff val="25000"/>
                  </a:prstClr>
                </a:solidFill>
                <a:latin typeface="Trebuchet MS" panose="020B0603020202020204"/>
              </a:rPr>
              <a:t>* Business Manager -  Catherine Smith</a:t>
            </a:r>
            <a:br>
              <a:rPr lang="en-GB" sz="2800" b="1" u="sng" kern="1200" dirty="0">
                <a:solidFill>
                  <a:prstClr val="black">
                    <a:lumMod val="75000"/>
                    <a:lumOff val="25000"/>
                  </a:prstClr>
                </a:solidFill>
                <a:latin typeface="Trebuchet MS" panose="020B0603020202020204"/>
              </a:rPr>
            </a:br>
            <a:endParaRPr dirty="0"/>
          </a:p>
        </p:txBody>
      </p:sp>
      <p:sp>
        <p:nvSpPr>
          <p:cNvPr id="121" name="Add copy…"/>
          <p:cNvSpPr txBox="1"/>
          <p:nvPr/>
        </p:nvSpPr>
        <p:spPr>
          <a:xfrm>
            <a:off x="2527300" y="4552950"/>
            <a:ext cx="10464800"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algn="l">
              <a:defRPr sz="3600" b="0">
                <a:latin typeface="+mn-lt"/>
                <a:ea typeface="+mn-ea"/>
                <a:cs typeface="+mn-cs"/>
                <a:sym typeface="Helvetica Neue Medium"/>
              </a:defRPr>
            </a:pPr>
            <a:endParaRPr dirty="0"/>
          </a:p>
        </p:txBody>
      </p:sp>
      <p:pic>
        <p:nvPicPr>
          <p:cNvPr id="4" name="Recorded Sound">
            <a:hlinkClick r:id="" action="ppaction://media"/>
            <a:extLst>
              <a:ext uri="{FF2B5EF4-FFF2-40B4-BE49-F238E27FC236}">
                <a16:creationId xmlns:a16="http://schemas.microsoft.com/office/drawing/2014/main" id="{CDCB7686-6B92-4C19-A5FF-F4BF17A099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2522" y="1093305"/>
            <a:ext cx="609600" cy="609600"/>
          </a:xfrm>
          <a:prstGeom prst="rect">
            <a:avLst/>
          </a:prstGeom>
        </p:spPr>
      </p:pic>
    </p:spTree>
  </p:cSld>
  <p:clrMapOvr>
    <a:masterClrMapping/>
  </p:clrMapOvr>
  <p:transition spd="med" advTm="5374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123" name="Title here"/>
          <p:cNvSpPr txBox="1">
            <a:spLocks noGrp="1"/>
          </p:cNvSpPr>
          <p:nvPr>
            <p:ph type="ctrTitle"/>
          </p:nvPr>
        </p:nvSpPr>
        <p:spPr>
          <a:xfrm>
            <a:off x="5587999" y="3028950"/>
            <a:ext cx="7380636" cy="1187450"/>
          </a:xfrm>
          <a:prstGeom prst="rect">
            <a:avLst/>
          </a:prstGeom>
        </p:spPr>
        <p:txBody>
          <a:bodyPr anchor="t">
            <a:normAutofit fontScale="90000"/>
          </a:bodyPr>
          <a:lstStyle>
            <a:lvl1pPr algn="l" defTabSz="578358">
              <a:defRPr sz="7128"/>
            </a:lvl1pPr>
          </a:lstStyle>
          <a:p>
            <a:r>
              <a:rPr lang="en-GB" dirty="0"/>
              <a:t>All about Dalry</a:t>
            </a:r>
            <a:endParaRPr dirty="0"/>
          </a:p>
        </p:txBody>
      </p:sp>
      <p:sp>
        <p:nvSpPr>
          <p:cNvPr id="124" name="Add copy…"/>
          <p:cNvSpPr txBox="1"/>
          <p:nvPr/>
        </p:nvSpPr>
        <p:spPr>
          <a:xfrm>
            <a:off x="5587999" y="4552950"/>
            <a:ext cx="7380636"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fontScale="92500" lnSpcReduction="20000"/>
          </a:bodyPr>
          <a:lstStyle/>
          <a:p>
            <a:pPr algn="l">
              <a:defRPr sz="3600" b="0">
                <a:latin typeface="+mn-lt"/>
                <a:ea typeface="+mn-ea"/>
                <a:cs typeface="+mn-cs"/>
                <a:sym typeface="Helvetica Neue Medium"/>
              </a:defRPr>
            </a:pPr>
            <a:r>
              <a:rPr lang="en-GB" dirty="0"/>
              <a:t>We are a unique place</a:t>
            </a:r>
          </a:p>
          <a:p>
            <a:pPr marL="571500" indent="-571500" algn="l">
              <a:buFont typeface="Arial" panose="020B0604020202020204" pitchFamily="34" charset="0"/>
              <a:buChar char="•"/>
              <a:defRPr sz="3600" b="0">
                <a:latin typeface="+mn-lt"/>
                <a:ea typeface="+mn-ea"/>
                <a:cs typeface="+mn-cs"/>
                <a:sym typeface="Helvetica Neue Medium"/>
              </a:defRPr>
            </a:pPr>
            <a:r>
              <a:rPr lang="en-GB" dirty="0"/>
              <a:t>Community celebrations </a:t>
            </a:r>
          </a:p>
          <a:p>
            <a:pPr marL="571500" indent="-571500" algn="l">
              <a:buFont typeface="Arial" panose="020B0604020202020204" pitchFamily="34" charset="0"/>
              <a:buChar char="•"/>
              <a:defRPr sz="3600" b="0">
                <a:latin typeface="+mn-lt"/>
                <a:ea typeface="+mn-ea"/>
                <a:cs typeface="+mn-cs"/>
                <a:sym typeface="Helvetica Neue Medium"/>
              </a:defRPr>
            </a:pPr>
            <a:r>
              <a:rPr lang="en-GB" dirty="0"/>
              <a:t>Working with parents and carers</a:t>
            </a:r>
          </a:p>
          <a:p>
            <a:pPr marL="571500" indent="-571500" algn="l">
              <a:buFont typeface="Arial" panose="020B0604020202020204" pitchFamily="34" charset="0"/>
              <a:buChar char="•"/>
              <a:defRPr sz="3600" b="0">
                <a:latin typeface="+mn-lt"/>
                <a:ea typeface="+mn-ea"/>
                <a:cs typeface="+mn-cs"/>
                <a:sym typeface="Helvetica Neue Medium"/>
              </a:defRPr>
            </a:pPr>
            <a:r>
              <a:rPr lang="en-GB" dirty="0"/>
              <a:t>Rabbits</a:t>
            </a:r>
          </a:p>
          <a:p>
            <a:pPr marL="571500" indent="-571500" algn="l">
              <a:buFont typeface="Arial" panose="020B0604020202020204" pitchFamily="34" charset="0"/>
              <a:buChar char="•"/>
              <a:defRPr sz="3600" b="0">
                <a:latin typeface="+mn-lt"/>
                <a:ea typeface="+mn-ea"/>
                <a:cs typeface="+mn-cs"/>
                <a:sym typeface="Helvetica Neue Medium"/>
              </a:defRPr>
            </a:pPr>
            <a:r>
              <a:rPr lang="en-GB" dirty="0"/>
              <a:t>Parent Council </a:t>
            </a:r>
          </a:p>
          <a:p>
            <a:pPr marL="571500" indent="-571500" algn="l">
              <a:buFont typeface="Arial" panose="020B0604020202020204" pitchFamily="34" charset="0"/>
              <a:buChar char="•"/>
              <a:defRPr sz="3600" b="0">
                <a:latin typeface="+mn-lt"/>
                <a:ea typeface="+mn-ea"/>
                <a:cs typeface="+mn-cs"/>
                <a:sym typeface="Helvetica Neue Medium"/>
              </a:defRPr>
            </a:pPr>
            <a:r>
              <a:rPr lang="en-GB" dirty="0"/>
              <a:t>Pupil groups </a:t>
            </a:r>
            <a:endParaRPr dirty="0"/>
          </a:p>
        </p:txBody>
      </p:sp>
      <p:pic>
        <p:nvPicPr>
          <p:cNvPr id="3" name="Recorded Sound">
            <a:hlinkClick r:id="" action="ppaction://media"/>
            <a:extLst>
              <a:ext uri="{FF2B5EF4-FFF2-40B4-BE49-F238E27FC236}">
                <a16:creationId xmlns:a16="http://schemas.microsoft.com/office/drawing/2014/main" id="{25FEE41C-9A57-4B8F-A998-DE5EF63EAA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723756" y="1133061"/>
            <a:ext cx="609600" cy="609600"/>
          </a:xfrm>
          <a:prstGeom prst="rect">
            <a:avLst/>
          </a:prstGeom>
        </p:spPr>
      </p:pic>
    </p:spTree>
  </p:cSld>
  <p:clrMapOvr>
    <a:masterClrMapping/>
  </p:clrMapOvr>
  <p:transition spd="med" advTm="15028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4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145" name="Title here"/>
          <p:cNvSpPr txBox="1">
            <a:spLocks noGrp="1"/>
          </p:cNvSpPr>
          <p:nvPr>
            <p:ph type="ctrTitle"/>
          </p:nvPr>
        </p:nvSpPr>
        <p:spPr>
          <a:xfrm>
            <a:off x="311150" y="3028950"/>
            <a:ext cx="12680950" cy="1187450"/>
          </a:xfrm>
          <a:prstGeom prst="rect">
            <a:avLst/>
          </a:prstGeom>
        </p:spPr>
        <p:txBody>
          <a:bodyPr anchor="t">
            <a:normAutofit fontScale="90000"/>
          </a:bodyPr>
          <a:lstStyle>
            <a:lvl1pPr algn="l">
              <a:defRPr sz="7200"/>
            </a:lvl1pPr>
          </a:lstStyle>
          <a:p>
            <a:r>
              <a:rPr lang="en-GB" dirty="0"/>
              <a:t>Renewal Plan</a:t>
            </a:r>
            <a:br>
              <a:rPr lang="en-GB" dirty="0"/>
            </a:br>
            <a:r>
              <a:rPr lang="en-GB" sz="3600" dirty="0"/>
              <a:t>Focus on Health and Wellbeing during COVID</a:t>
            </a:r>
            <a:br>
              <a:rPr lang="en-GB" sz="3600" dirty="0"/>
            </a:br>
            <a:r>
              <a:rPr lang="en-GB" sz="3600" dirty="0"/>
              <a:t>Ensuring equity of experience for all our pupils and families</a:t>
            </a:r>
            <a:br>
              <a:rPr lang="en-GB" sz="3600" dirty="0"/>
            </a:br>
            <a:r>
              <a:rPr lang="en-GB" sz="3600" dirty="0"/>
              <a:t>Supporting families with digital devices during lockdown</a:t>
            </a:r>
            <a:br>
              <a:rPr lang="en-GB" sz="3600" dirty="0"/>
            </a:br>
            <a:br>
              <a:rPr lang="en-GB" sz="3600" dirty="0"/>
            </a:br>
            <a:r>
              <a:rPr lang="en-GB" sz="3600" dirty="0"/>
              <a:t>2021/22 – our focus will be on Literacy, Numeracy, Health and wellbeing and Equalities.</a:t>
            </a:r>
            <a:br>
              <a:rPr lang="en-GB" sz="3600" dirty="0"/>
            </a:br>
            <a:endParaRPr sz="3600" dirty="0"/>
          </a:p>
        </p:txBody>
      </p:sp>
      <p:sp>
        <p:nvSpPr>
          <p:cNvPr id="146" name="Add copy…"/>
          <p:cNvSpPr txBox="1"/>
          <p:nvPr/>
        </p:nvSpPr>
        <p:spPr>
          <a:xfrm>
            <a:off x="311150" y="4157593"/>
            <a:ext cx="12382500"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algn="l">
              <a:defRPr sz="3600" b="0">
                <a:latin typeface="+mn-lt"/>
                <a:ea typeface="+mn-ea"/>
                <a:cs typeface="+mn-cs"/>
                <a:sym typeface="Helvetica Neue Medium"/>
              </a:defRPr>
            </a:pPr>
            <a:endParaRPr dirty="0"/>
          </a:p>
        </p:txBody>
      </p:sp>
      <p:pic>
        <p:nvPicPr>
          <p:cNvPr id="2" name="Recorded Sound">
            <a:hlinkClick r:id="" action="ppaction://media"/>
            <a:extLst>
              <a:ext uri="{FF2B5EF4-FFF2-40B4-BE49-F238E27FC236}">
                <a16:creationId xmlns:a16="http://schemas.microsoft.com/office/drawing/2014/main" id="{4F49A0FB-6EB4-42F2-9E36-AB859E6FA9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5548" y="934278"/>
            <a:ext cx="609600" cy="6096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148" name="Title here"/>
          <p:cNvSpPr txBox="1">
            <a:spLocks noGrp="1"/>
          </p:cNvSpPr>
          <p:nvPr>
            <p:ph type="ctrTitle"/>
          </p:nvPr>
        </p:nvSpPr>
        <p:spPr>
          <a:xfrm>
            <a:off x="616226" y="3028950"/>
            <a:ext cx="12375874" cy="1187450"/>
          </a:xfrm>
          <a:prstGeom prst="rect">
            <a:avLst/>
          </a:prstGeom>
        </p:spPr>
        <p:txBody>
          <a:bodyPr anchor="t">
            <a:normAutofit fontScale="90000"/>
          </a:bodyPr>
          <a:lstStyle>
            <a:lvl1pPr algn="l">
              <a:defRPr sz="7200"/>
            </a:lvl1pPr>
          </a:lstStyle>
          <a:p>
            <a:pPr marL="342900" lvl="0" indent="-342900" defTabSz="457200">
              <a:spcBef>
                <a:spcPts val="1000"/>
              </a:spcBef>
              <a:buClr>
                <a:srgbClr val="90C226"/>
              </a:buClr>
              <a:buSzPct val="80000"/>
              <a:buFont typeface="Wingdings 3" charset="2"/>
              <a:buChar char=""/>
              <a:defRPr/>
            </a:pPr>
            <a:r>
              <a:rPr lang="en-GB" dirty="0"/>
              <a:t>Primary 1 2021/22</a:t>
            </a:r>
            <a:br>
              <a:rPr lang="en-GB" dirty="0"/>
            </a:br>
            <a:r>
              <a:rPr lang="en-GB" sz="2100" b="1" kern="1200" dirty="0">
                <a:solidFill>
                  <a:prstClr val="black">
                    <a:lumMod val="75000"/>
                    <a:lumOff val="25000"/>
                  </a:prstClr>
                </a:solidFill>
                <a:latin typeface="Trebuchet MS" panose="020B0603020202020204"/>
              </a:rPr>
              <a:t>Focus on continuous play in P1</a:t>
            </a:r>
            <a:br>
              <a:rPr lang="en-GB" sz="2100" b="1" kern="1200" dirty="0">
                <a:solidFill>
                  <a:prstClr val="black">
                    <a:lumMod val="75000"/>
                    <a:lumOff val="25000"/>
                  </a:prstClr>
                </a:solidFill>
                <a:latin typeface="Trebuchet MS" panose="020B0603020202020204"/>
              </a:rPr>
            </a:br>
            <a:r>
              <a:rPr lang="en-GB" sz="2100" b="1" kern="1200" dirty="0">
                <a:solidFill>
                  <a:prstClr val="black">
                    <a:lumMod val="75000"/>
                    <a:lumOff val="25000"/>
                  </a:prstClr>
                </a:solidFill>
                <a:latin typeface="Trebuchet MS" panose="020B0603020202020204"/>
              </a:rPr>
              <a:t>Classrooms have been developed to include a standard play provision</a:t>
            </a:r>
            <a:br>
              <a:rPr lang="en-GB" sz="2100" b="1" kern="1200" dirty="0">
                <a:solidFill>
                  <a:prstClr val="black">
                    <a:lumMod val="75000"/>
                    <a:lumOff val="25000"/>
                  </a:prstClr>
                </a:solidFill>
                <a:latin typeface="Trebuchet MS" panose="020B0603020202020204"/>
              </a:rPr>
            </a:br>
            <a:r>
              <a:rPr lang="en-GB" sz="2100" b="1" kern="1200" dirty="0">
                <a:solidFill>
                  <a:prstClr val="black">
                    <a:lumMod val="75000"/>
                    <a:lumOff val="25000"/>
                  </a:prstClr>
                </a:solidFill>
                <a:latin typeface="Trebuchet MS" panose="020B0603020202020204"/>
              </a:rPr>
              <a:t>Literacy and Numeracy – will be following Edinburgh Literacy Rich and SEAL</a:t>
            </a:r>
            <a:br>
              <a:rPr lang="en-GB" sz="2100" b="1" kern="1200" dirty="0">
                <a:solidFill>
                  <a:prstClr val="black">
                    <a:lumMod val="75000"/>
                    <a:lumOff val="25000"/>
                  </a:prstClr>
                </a:solidFill>
                <a:latin typeface="Trebuchet MS" panose="020B0603020202020204"/>
              </a:rPr>
            </a:br>
            <a:r>
              <a:rPr lang="en-GB" sz="2100" b="1" kern="1200" dirty="0">
                <a:solidFill>
                  <a:prstClr val="black">
                    <a:lumMod val="75000"/>
                    <a:lumOff val="25000"/>
                  </a:prstClr>
                </a:solidFill>
                <a:latin typeface="Trebuchet MS" panose="020B0603020202020204"/>
              </a:rPr>
              <a:t>Pupils will have a bigger voice and choice in their learning and how this develops in P1</a:t>
            </a:r>
            <a:br>
              <a:rPr lang="en-GB" sz="2100" b="1" kern="1200" dirty="0">
                <a:solidFill>
                  <a:prstClr val="black">
                    <a:lumMod val="75000"/>
                    <a:lumOff val="25000"/>
                  </a:prstClr>
                </a:solidFill>
                <a:latin typeface="Trebuchet MS" panose="020B0603020202020204"/>
              </a:rPr>
            </a:br>
            <a:r>
              <a:rPr lang="en-GB" sz="2100" b="1" kern="1200" dirty="0">
                <a:solidFill>
                  <a:prstClr val="black">
                    <a:lumMod val="75000"/>
                    <a:lumOff val="25000"/>
                  </a:prstClr>
                </a:solidFill>
                <a:latin typeface="Trebuchet MS" panose="020B0603020202020204"/>
              </a:rPr>
              <a:t>Focus on ensure pupils have a quality outdoor experience during the school day</a:t>
            </a:r>
            <a:br>
              <a:rPr lang="en-GB" sz="2100" b="1" kern="1200" dirty="0">
                <a:solidFill>
                  <a:prstClr val="black">
                    <a:lumMod val="75000"/>
                    <a:lumOff val="25000"/>
                  </a:prstClr>
                </a:solidFill>
                <a:latin typeface="Trebuchet MS" panose="020B0603020202020204"/>
              </a:rPr>
            </a:br>
            <a:r>
              <a:rPr lang="en-GB" sz="2100" b="1" kern="1200" dirty="0">
                <a:solidFill>
                  <a:prstClr val="black"/>
                </a:solidFill>
                <a:latin typeface="Trebuchet MS" panose="020B0603020202020204"/>
              </a:rPr>
              <a:t>All pupils will start on Wednesday 18</a:t>
            </a:r>
            <a:r>
              <a:rPr lang="en-GB" sz="2100" b="1" kern="1200" baseline="30000" dirty="0">
                <a:solidFill>
                  <a:prstClr val="black"/>
                </a:solidFill>
                <a:latin typeface="Trebuchet MS" panose="020B0603020202020204"/>
              </a:rPr>
              <a:t>th</a:t>
            </a:r>
            <a:r>
              <a:rPr lang="en-GB" sz="2100" b="1" kern="1200" dirty="0">
                <a:solidFill>
                  <a:prstClr val="black"/>
                </a:solidFill>
                <a:latin typeface="Trebuchet MS" panose="020B0603020202020204"/>
              </a:rPr>
              <a:t> August start times will be dependant on COVID restrictions, however classes will start at 0900 and finish at 1445 the Wednesday and Thursday of the first week.  Packed lunches will be provided </a:t>
            </a:r>
            <a:br>
              <a:rPr lang="en-GB" sz="2100" b="1" kern="1200" dirty="0">
                <a:solidFill>
                  <a:prstClr val="black"/>
                </a:solidFill>
                <a:latin typeface="Trebuchet MS" panose="020B0603020202020204"/>
              </a:rPr>
            </a:br>
            <a:r>
              <a:rPr lang="en-GB" sz="2100" b="1" kern="1200" dirty="0">
                <a:solidFill>
                  <a:prstClr val="black"/>
                </a:solidFill>
                <a:latin typeface="Trebuchet MS" panose="020B0603020202020204"/>
              </a:rPr>
              <a:t>Friday 20</a:t>
            </a:r>
            <a:r>
              <a:rPr lang="en-GB" sz="2100" b="1" kern="1200" baseline="30000" dirty="0">
                <a:solidFill>
                  <a:prstClr val="black"/>
                </a:solidFill>
                <a:latin typeface="Trebuchet MS" panose="020B0603020202020204"/>
              </a:rPr>
              <a:t>th</a:t>
            </a:r>
            <a:r>
              <a:rPr lang="en-GB" sz="2100" b="1" kern="1200" dirty="0">
                <a:solidFill>
                  <a:prstClr val="black"/>
                </a:solidFill>
                <a:latin typeface="Trebuchet MS" panose="020B0603020202020204"/>
              </a:rPr>
              <a:t> August 0900-12.15pm – packed lunches will be provided</a:t>
            </a:r>
            <a:br>
              <a:rPr lang="en-GB" sz="2100" b="1" kern="1200" dirty="0">
                <a:solidFill>
                  <a:prstClr val="black"/>
                </a:solidFill>
                <a:latin typeface="Trebuchet MS" panose="020B0603020202020204"/>
              </a:rPr>
            </a:br>
            <a:r>
              <a:rPr lang="en-GB" sz="2100" b="1" kern="1200" dirty="0">
                <a:solidFill>
                  <a:prstClr val="black"/>
                </a:solidFill>
                <a:latin typeface="Trebuchet MS" panose="020B0603020202020204"/>
              </a:rPr>
              <a:t>Pupils will commence normal school hours in week 2, this is as follow at the moment - </a:t>
            </a:r>
            <a:br>
              <a:rPr lang="en-GB" sz="2100" b="1" kern="1200" dirty="0">
                <a:solidFill>
                  <a:prstClr val="black"/>
                </a:solidFill>
                <a:latin typeface="Trebuchet MS" panose="020B0603020202020204"/>
              </a:rPr>
            </a:br>
            <a:r>
              <a:rPr lang="en-GB" sz="2100" b="1" kern="1200" dirty="0">
                <a:solidFill>
                  <a:prstClr val="black"/>
                </a:solidFill>
                <a:latin typeface="Trebuchet MS" panose="020B0603020202020204"/>
              </a:rPr>
              <a:t> Monday to Thursday 0840 to 1457, Friday 0840 to 1215.  This is due to staggered start and finish times, however this may change in August as restrictions ease.  </a:t>
            </a:r>
            <a:br>
              <a:rPr lang="en-GB" sz="2100" b="1" kern="1200" dirty="0">
                <a:solidFill>
                  <a:prstClr val="black"/>
                </a:solidFill>
                <a:latin typeface="Trebuchet MS" panose="020B0603020202020204"/>
              </a:rPr>
            </a:br>
            <a:endParaRPr sz="2100" dirty="0"/>
          </a:p>
        </p:txBody>
      </p:sp>
      <p:sp>
        <p:nvSpPr>
          <p:cNvPr id="149" name="Add copy…"/>
          <p:cNvSpPr txBox="1"/>
          <p:nvPr/>
        </p:nvSpPr>
        <p:spPr>
          <a:xfrm>
            <a:off x="2527300" y="4552950"/>
            <a:ext cx="10464800"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algn="l">
              <a:defRPr sz="3600" b="0">
                <a:latin typeface="+mn-lt"/>
                <a:ea typeface="+mn-ea"/>
                <a:cs typeface="+mn-cs"/>
                <a:sym typeface="Helvetica Neue Medium"/>
              </a:defRPr>
            </a:pPr>
            <a:endParaRPr dirty="0"/>
          </a:p>
        </p:txBody>
      </p:sp>
      <p:pic>
        <p:nvPicPr>
          <p:cNvPr id="4" name="Recorded Sound">
            <a:hlinkClick r:id="" action="ppaction://media"/>
            <a:extLst>
              <a:ext uri="{FF2B5EF4-FFF2-40B4-BE49-F238E27FC236}">
                <a16:creationId xmlns:a16="http://schemas.microsoft.com/office/drawing/2014/main" id="{A7D7567F-21E4-4812-B22F-D774DDF334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5548" y="1172818"/>
            <a:ext cx="609600" cy="609600"/>
          </a:xfrm>
          <a:prstGeom prst="rect">
            <a:avLst/>
          </a:prstGeom>
        </p:spPr>
      </p:pic>
    </p:spTree>
  </p:cSld>
  <p:clrMapOvr>
    <a:masterClrMapping/>
  </p:clrMapOvr>
  <p:transition spd="med" advTm="1585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5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148" name="Title here"/>
          <p:cNvSpPr txBox="1">
            <a:spLocks noGrp="1"/>
          </p:cNvSpPr>
          <p:nvPr>
            <p:ph type="ctrTitle"/>
          </p:nvPr>
        </p:nvSpPr>
        <p:spPr>
          <a:xfrm>
            <a:off x="616226" y="3028950"/>
            <a:ext cx="12375874" cy="1187450"/>
          </a:xfrm>
          <a:prstGeom prst="rect">
            <a:avLst/>
          </a:prstGeom>
        </p:spPr>
        <p:txBody>
          <a:bodyPr anchor="t">
            <a:normAutofit fontScale="90000"/>
          </a:bodyPr>
          <a:lstStyle>
            <a:lvl1pPr algn="l">
              <a:defRPr sz="7200"/>
            </a:lvl1pPr>
          </a:lstStyle>
          <a:p>
            <a:pPr eaLnBrk="1" hangingPunct="1"/>
            <a:r>
              <a:rPr lang="en-GB" dirty="0"/>
              <a:t>What happens next?</a:t>
            </a:r>
            <a:br>
              <a:rPr lang="en-GB" dirty="0"/>
            </a:br>
            <a:br>
              <a:rPr lang="en-GB" sz="2100" b="1" kern="1200" dirty="0">
                <a:solidFill>
                  <a:prstClr val="black"/>
                </a:solidFill>
                <a:latin typeface="Trebuchet MS" panose="020B0603020202020204"/>
              </a:rPr>
            </a:br>
            <a:r>
              <a:rPr lang="en-GB" altLang="en-US" sz="2400" b="1" dirty="0"/>
              <a:t>Next week we will put a virtual information meeting up on the website.  </a:t>
            </a:r>
            <a:br>
              <a:rPr lang="en-GB" altLang="en-US" sz="2400" dirty="0"/>
            </a:br>
            <a:r>
              <a:rPr lang="en-GB" altLang="en-US" sz="2400" dirty="0"/>
              <a:t>Information on  - class teacher, uniform, lunches, what the curriculum looks like and how this will be delivered </a:t>
            </a:r>
            <a:br>
              <a:rPr lang="en-GB" altLang="en-US" sz="2400" dirty="0"/>
            </a:br>
            <a:r>
              <a:rPr lang="en-GB" altLang="en-US" sz="2400" dirty="0"/>
              <a:t>Parent Pay – all costs need to be paid online there will be information on what you are required to do to set up and account for your child</a:t>
            </a:r>
            <a:br>
              <a:rPr lang="en-GB" altLang="en-US" sz="2400" dirty="0"/>
            </a:br>
            <a:br>
              <a:rPr lang="en-GB" altLang="en-US" sz="2400" dirty="0"/>
            </a:br>
            <a:r>
              <a:rPr lang="en-GB" altLang="en-US" sz="2400" dirty="0"/>
              <a:t>Packs will be sent out to all families with additional information </a:t>
            </a:r>
            <a:br>
              <a:rPr lang="en-GB" altLang="en-US" sz="2400" dirty="0"/>
            </a:br>
            <a:br>
              <a:rPr lang="en-GB" altLang="en-US" sz="2400" dirty="0"/>
            </a:br>
            <a:r>
              <a:rPr lang="en-GB" altLang="en-US" sz="2400" dirty="0"/>
              <a:t>Please contact the school if you have any concerns or questions.  The email address is – </a:t>
            </a:r>
            <a:r>
              <a:rPr lang="en-GB" altLang="en-US" sz="2400" dirty="0">
                <a:hlinkClick r:id="rId5"/>
              </a:rPr>
              <a:t>admin@dalry.edin.sch.uk</a:t>
            </a:r>
            <a:r>
              <a:rPr lang="en-GB" altLang="en-US" sz="2400" dirty="0"/>
              <a:t>  </a:t>
            </a:r>
            <a:br>
              <a:rPr lang="en-GB" altLang="en-US" sz="2400" dirty="0"/>
            </a:br>
            <a:endParaRPr sz="2100" dirty="0"/>
          </a:p>
        </p:txBody>
      </p:sp>
      <p:sp>
        <p:nvSpPr>
          <p:cNvPr id="149" name="Add copy…"/>
          <p:cNvSpPr txBox="1"/>
          <p:nvPr/>
        </p:nvSpPr>
        <p:spPr>
          <a:xfrm>
            <a:off x="2527300" y="4552950"/>
            <a:ext cx="10464800" cy="270723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algn="l">
              <a:defRPr sz="3600" b="0">
                <a:latin typeface="+mn-lt"/>
                <a:ea typeface="+mn-ea"/>
                <a:cs typeface="+mn-cs"/>
                <a:sym typeface="Helvetica Neue Medium"/>
              </a:defRPr>
            </a:pPr>
            <a:endParaRPr dirty="0"/>
          </a:p>
        </p:txBody>
      </p:sp>
      <p:pic>
        <p:nvPicPr>
          <p:cNvPr id="2" name="Recorded Sound">
            <a:hlinkClick r:id="" action="ppaction://media"/>
            <a:extLst>
              <a:ext uri="{FF2B5EF4-FFF2-40B4-BE49-F238E27FC236}">
                <a16:creationId xmlns:a16="http://schemas.microsoft.com/office/drawing/2014/main" id="{A67B3AA5-5544-4B1B-979B-170FFC0BD05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66157" y="1093304"/>
            <a:ext cx="609600" cy="609600"/>
          </a:xfrm>
          <a:prstGeom prst="rect">
            <a:avLst/>
          </a:prstGeom>
        </p:spPr>
      </p:pic>
    </p:spTree>
    <p:extLst>
      <p:ext uri="{BB962C8B-B14F-4D97-AF65-F5344CB8AC3E}">
        <p14:creationId xmlns:p14="http://schemas.microsoft.com/office/powerpoint/2010/main" val="11476539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DAA2D520128F41B429DFF6127EBAF0" ma:contentTypeVersion="13" ma:contentTypeDescription="Create a new document." ma:contentTypeScope="" ma:versionID="d06f0ba7437b2160975f0bfc2478d9bc">
  <xsd:schema xmlns:xsd="http://www.w3.org/2001/XMLSchema" xmlns:xs="http://www.w3.org/2001/XMLSchema" xmlns:p="http://schemas.microsoft.com/office/2006/metadata/properties" xmlns:ns3="c35fe39d-ca61-476d-a876-8d46fc859242" xmlns:ns4="772abfa3-b2e8-4a86-88af-abb87715ac02" targetNamespace="http://schemas.microsoft.com/office/2006/metadata/properties" ma:root="true" ma:fieldsID="d20db47bfe0e45bd21e5ccf42f7308f0" ns3:_="" ns4:_="">
    <xsd:import namespace="c35fe39d-ca61-476d-a876-8d46fc859242"/>
    <xsd:import namespace="772abfa3-b2e8-4a86-88af-abb87715ac0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EventHashCode" minOccurs="0"/>
                <xsd:element ref="ns4:MediaServiceGenerationTime" minOccurs="0"/>
                <xsd:element ref="ns4:MediaServiceAutoTags" minOccurs="0"/>
                <xsd:element ref="ns4:MediaServiceOCR"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5fe39d-ca61-476d-a876-8d46fc8592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abfa3-b2e8-4a86-88af-abb87715ac0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54A7FD-C2E2-44B8-9FCE-427B5FA71F44}">
  <ds:schemaRefs>
    <ds:schemaRef ds:uri="http://schemas.microsoft.com/office/2006/documentManagement/types"/>
    <ds:schemaRef ds:uri="c35fe39d-ca61-476d-a876-8d46fc859242"/>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772abfa3-b2e8-4a86-88af-abb87715ac02"/>
    <ds:schemaRef ds:uri="http://www.w3.org/XML/1998/namespace"/>
  </ds:schemaRefs>
</ds:datastoreItem>
</file>

<file path=customXml/itemProps2.xml><?xml version="1.0" encoding="utf-8"?>
<ds:datastoreItem xmlns:ds="http://schemas.openxmlformats.org/officeDocument/2006/customXml" ds:itemID="{B8045431-2CC8-4583-A6A4-E4ECDFB8F957}">
  <ds:schemaRefs>
    <ds:schemaRef ds:uri="http://schemas.microsoft.com/sharepoint/v3/contenttype/forms"/>
  </ds:schemaRefs>
</ds:datastoreItem>
</file>

<file path=customXml/itemProps3.xml><?xml version="1.0" encoding="utf-8"?>
<ds:datastoreItem xmlns:ds="http://schemas.openxmlformats.org/officeDocument/2006/customXml" ds:itemID="{7E6F012B-2EDE-4068-BBFD-1693BF08F9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5fe39d-ca61-476d-a876-8d46fc859242"/>
    <ds:schemaRef ds:uri="772abfa3-b2e8-4a86-88af-abb87715ac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136</TotalTime>
  <Words>32</Words>
  <Application>Microsoft Office PowerPoint</Application>
  <PresentationFormat>Custom</PresentationFormat>
  <Paragraphs>12</Paragraphs>
  <Slides>7</Slides>
  <Notes>0</Notes>
  <HiddenSlides>0</HiddenSlides>
  <MMClips>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Helvetica Light</vt:lpstr>
      <vt:lpstr>Helvetica Neue</vt:lpstr>
      <vt:lpstr>Helvetica Neue Light</vt:lpstr>
      <vt:lpstr>Helvetica Neue Medium</vt:lpstr>
      <vt:lpstr>Helvetica Neue Thin</vt:lpstr>
      <vt:lpstr>Trebuchet MS</vt:lpstr>
      <vt:lpstr>Wingdings 3</vt:lpstr>
      <vt:lpstr>White</vt:lpstr>
      <vt:lpstr>  Each of the remaining slides in this presentation has a sound file with additional information.  To use this please click on the sound button at the top right hand side of all the slides.  We hope you find this informative.    </vt:lpstr>
      <vt:lpstr>PowerPoint Presentation</vt:lpstr>
      <vt:lpstr>All about us   * Over 300 pupils including the nursery  * Around 70% of our learners have English as an Additional Language in the main school  * Currently have 12 classes and a nursery with a 56 capacity during COVID * Head Teacher  -  Elaine Honeyman * DHT   -  Vanessa Kelly * Senior Development Officer  -  Michaela Mason * Principal Teacher   - Lesley Laidler * Business Manager -  Catherine Smith </vt:lpstr>
      <vt:lpstr>All about Dalry</vt:lpstr>
      <vt:lpstr>Renewal Plan Focus on Health and Wellbeing during COVID Ensuring equity of experience for all our pupils and families Supporting families with digital devices during lockdown  2021/22 – our focus will be on Literacy, Numeracy, Health and wellbeing and Equalities. </vt:lpstr>
      <vt:lpstr>Primary 1 2021/22 Focus on continuous play in P1 Classrooms have been developed to include a standard play provision Literacy and Numeracy – will be following Edinburgh Literacy Rich and SEAL Pupils will have a bigger voice and choice in their learning and how this develops in P1 Focus on ensure pupils have a quality outdoor experience during the school day All pupils will start on Wednesday 18th August start times will be dependant on COVID restrictions, however classes will start at 0900 and finish at 1445 the Wednesday and Thursday of the first week.  Packed lunches will be provided  Friday 20th August 0900-12.15pm – packed lunches will be provided Pupils will commence normal school hours in week 2, this is as follow at the moment -   Monday to Thursday 0840 to 1457, Friday 0840 to 1215.  This is due to staggered start and finish times, however this may change in August as restrictions ease.   </vt:lpstr>
      <vt:lpstr>What happens next?  Next week we will put a virtual information meeting up on the website.   Information on  - class teacher, uniform, lunches, what the curriculum looks like and how this will be delivered  Parent Pay – all costs need to be paid online there will be information on what you are required to do to set up and account for your child  Packs will be sent out to all families with additional information   Please contact the school if you have any concerns or questions.  The email address is – admin@dalry.edin.sch.uk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Elaine Honeyman</dc:creator>
  <cp:lastModifiedBy>Vanessa Kelly</cp:lastModifiedBy>
  <cp:revision>4</cp:revision>
  <dcterms:modified xsi:type="dcterms:W3CDTF">2021-05-20T14:52:43Z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0x010100DFDAA2D520128F41B429DFF6127EBAF0</vt:lpwstr>
  </property>
</Properties>
</file>